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6" r:id="rId6"/>
    <p:sldId id="262" r:id="rId7"/>
    <p:sldId id="260" r:id="rId8"/>
    <p:sldId id="263" r:id="rId9"/>
    <p:sldId id="267" r:id="rId10"/>
    <p:sldId id="261" r:id="rId11"/>
    <p:sldId id="265" r:id="rId12"/>
    <p:sldId id="264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40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74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191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4310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674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9788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7671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573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020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094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56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48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85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379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63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05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DF03E-E666-4A90-9939-2FA1FF16EC04}" type="datetimeFigureOut">
              <a:rPr lang="nl-NL" smtClean="0"/>
              <a:t>21-11-2016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47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 b="1" u="sng" dirty="0"/>
              <a:t>  </a:t>
            </a:r>
            <a:r>
              <a:rPr lang="en-US" b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Xeroderma</a:t>
            </a:r>
            <a:r>
              <a:rPr lang="en-US" b="1" u="sng" dirty="0"/>
              <a:t>  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830577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2" y="1219200"/>
            <a:ext cx="5760874" cy="3103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013"/>
          <a:stretch/>
        </p:blipFill>
        <p:spPr>
          <a:xfrm>
            <a:off x="601363" y="4831988"/>
            <a:ext cx="5570838" cy="186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13608" y="4397291"/>
            <a:ext cx="4331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Layout concept</a:t>
            </a:r>
          </a:p>
          <a:p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536262" y="815891"/>
            <a:ext cx="4331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Underground concept art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1362" y="165613"/>
            <a:ext cx="6347713" cy="1320800"/>
          </a:xfrm>
        </p:spPr>
        <p:txBody>
          <a:bodyPr/>
          <a:lstStyle/>
          <a:p>
            <a:r>
              <a:rPr lang="en-US" u="sng" dirty="0"/>
              <a:t>Concept art</a:t>
            </a:r>
            <a:br>
              <a:rPr lang="en-US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71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379" y="258449"/>
            <a:ext cx="6347713" cy="1320800"/>
          </a:xfrm>
        </p:spPr>
        <p:txBody>
          <a:bodyPr/>
          <a:lstStyle/>
          <a:p>
            <a:r>
              <a:rPr lang="en-US" dirty="0" err="1"/>
              <a:t>Uitwerking</a:t>
            </a:r>
            <a:r>
              <a:rPr lang="en-US" dirty="0"/>
              <a:t> concept art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3" b="8542"/>
          <a:stretch/>
        </p:blipFill>
        <p:spPr>
          <a:xfrm>
            <a:off x="603379" y="990601"/>
            <a:ext cx="5593159" cy="2438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3505200"/>
            <a:ext cx="5041748" cy="28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4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07111"/>
            <a:ext cx="6347713" cy="1320800"/>
          </a:xfrm>
        </p:spPr>
        <p:txBody>
          <a:bodyPr/>
          <a:lstStyle/>
          <a:p>
            <a:r>
              <a:rPr lang="en-US" dirty="0"/>
              <a:t>Character art</a:t>
            </a:r>
            <a:br>
              <a:rPr lang="en-US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84440"/>
            <a:ext cx="6347714" cy="3880773"/>
          </a:xfrm>
        </p:spPr>
        <p:txBody>
          <a:bodyPr/>
          <a:lstStyle/>
          <a:p>
            <a:r>
              <a:rPr lang="en-US" dirty="0"/>
              <a:t>Vampires </a:t>
            </a:r>
            <a:r>
              <a:rPr lang="en-US" dirty="0" err="1"/>
              <a:t>en</a:t>
            </a:r>
            <a:r>
              <a:rPr lang="en-US" dirty="0"/>
              <a:t> humans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3766"/>
          <a:stretch/>
        </p:blipFill>
        <p:spPr>
          <a:xfrm>
            <a:off x="1066800" y="1294948"/>
            <a:ext cx="6934200" cy="350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5026436"/>
            <a:ext cx="1459273" cy="1453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5532" y="5034218"/>
            <a:ext cx="1479507" cy="1460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0571" y="4974453"/>
            <a:ext cx="1524000" cy="15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Realisatie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71600"/>
            <a:ext cx="6347714" cy="4669763"/>
          </a:xfrm>
        </p:spPr>
        <p:txBody>
          <a:bodyPr/>
          <a:lstStyle/>
          <a:p>
            <a:r>
              <a:rPr lang="en-US" dirty="0" err="1"/>
              <a:t>Voor</a:t>
            </a:r>
            <a:r>
              <a:rPr lang="en-US" dirty="0"/>
              <a:t> het prototype </a:t>
            </a:r>
            <a:r>
              <a:rPr lang="en-US" dirty="0" err="1"/>
              <a:t>hebben</a:t>
            </a:r>
            <a:r>
              <a:rPr lang="en-US" dirty="0"/>
              <a:t> we het tutorial level </a:t>
            </a: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groot</a:t>
            </a:r>
            <a:r>
              <a:rPr lang="en-US" dirty="0"/>
              <a:t> </a:t>
            </a:r>
            <a:r>
              <a:rPr lang="en-US" dirty="0" err="1"/>
              <a:t>deel</a:t>
            </a:r>
            <a:r>
              <a:rPr lang="en-US" dirty="0"/>
              <a:t> van de characters </a:t>
            </a:r>
            <a:r>
              <a:rPr lang="en-US" dirty="0" err="1"/>
              <a:t>zijn</a:t>
            </a:r>
            <a:r>
              <a:rPr lang="en-US" dirty="0"/>
              <a:t> al </a:t>
            </a:r>
            <a:r>
              <a:rPr lang="en-US" dirty="0" err="1"/>
              <a:t>af</a:t>
            </a:r>
            <a:endParaRPr lang="en-US" dirty="0"/>
          </a:p>
          <a:p>
            <a:endParaRPr lang="en-US" dirty="0"/>
          </a:p>
          <a:p>
            <a:r>
              <a:rPr lang="en-US" dirty="0"/>
              <a:t>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456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  Introduction  </a:t>
            </a:r>
            <a:endParaRPr lang="nl-NL" b="1" u="sng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62000" y="1524000"/>
            <a:ext cx="7239000" cy="47244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Sunray</a:t>
            </a:r>
            <a:r>
              <a:rPr lang="en-US" sz="2800" dirty="0"/>
              <a:t>: Producer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Niek</a:t>
            </a:r>
            <a:r>
              <a:rPr lang="en-US" sz="2800" dirty="0"/>
              <a:t>: Lead artist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Jan</a:t>
            </a:r>
            <a:r>
              <a:rPr lang="en-US" sz="2800" dirty="0"/>
              <a:t>: Lead developer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Renzo</a:t>
            </a:r>
            <a:r>
              <a:rPr lang="en-US" sz="2800" dirty="0"/>
              <a:t>: Level design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b="1" dirty="0"/>
              <a:t>Tom</a:t>
            </a:r>
            <a:r>
              <a:rPr lang="en-US" sz="2800" dirty="0"/>
              <a:t>: User experience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Jennifer: Planning manager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6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  </a:t>
            </a:r>
            <a:r>
              <a:rPr lang="en-US" b="1" u="sng" dirty="0"/>
              <a:t>Story of Xeroderma</a:t>
            </a:r>
            <a:r>
              <a:rPr lang="en-US" u="sng" dirty="0"/>
              <a:t>  </a:t>
            </a:r>
            <a:endParaRPr lang="nl-NL" b="1" u="sng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44000" y="1270000"/>
            <a:ext cx="3817503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//</a:t>
            </a:r>
            <a:r>
              <a:rPr lang="nl-NL" dirty="0" err="1"/>
              <a:t>insert</a:t>
            </a:r>
            <a:r>
              <a:rPr lang="nl-NL" dirty="0"/>
              <a:t> hier artwork</a:t>
            </a:r>
          </a:p>
          <a:p>
            <a:pPr marL="0" indent="0">
              <a:buNone/>
            </a:pPr>
            <a:r>
              <a:rPr lang="nl-NL" dirty="0" err="1"/>
              <a:t>Bloodborne</a:t>
            </a:r>
            <a:r>
              <a:rPr lang="nl-NL" dirty="0"/>
              <a:t>/AC </a:t>
            </a:r>
            <a:r>
              <a:rPr lang="nl-NL" dirty="0" err="1"/>
              <a:t>style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London rond 1850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Xeroderma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2.5D </a:t>
            </a:r>
            <a:r>
              <a:rPr lang="en-US" dirty="0" err="1"/>
              <a:t>sidescrolling</a:t>
            </a:r>
            <a:r>
              <a:rPr lang="en-US" dirty="0"/>
              <a:t> game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afspeelt</a:t>
            </a:r>
            <a:r>
              <a:rPr lang="en-US" dirty="0"/>
              <a:t> in </a:t>
            </a:r>
            <a:r>
              <a:rPr lang="en-US" dirty="0" err="1"/>
              <a:t>stad</a:t>
            </a:r>
            <a:r>
              <a:rPr lang="en-US" dirty="0"/>
              <a:t> London </a:t>
            </a:r>
            <a:r>
              <a:rPr lang="en-US" dirty="0" err="1"/>
              <a:t>rond</a:t>
            </a:r>
            <a:r>
              <a:rPr lang="en-US" dirty="0"/>
              <a:t> 1850. </a:t>
            </a:r>
          </a:p>
          <a:p>
            <a:pPr marL="0" indent="0">
              <a:buNone/>
            </a:pPr>
            <a:r>
              <a:rPr lang="en-US" dirty="0"/>
              <a:t>In de game </a:t>
            </a:r>
            <a:r>
              <a:rPr lang="en-US" dirty="0" err="1"/>
              <a:t>speel</a:t>
            </a:r>
            <a:r>
              <a:rPr lang="en-US" dirty="0"/>
              <a:t> je </a:t>
            </a:r>
            <a:r>
              <a:rPr lang="en-US" dirty="0" err="1"/>
              <a:t>als</a:t>
            </a:r>
            <a:r>
              <a:rPr lang="en-US" dirty="0"/>
              <a:t> [Name] </a:t>
            </a:r>
            <a:br>
              <a:rPr lang="en-US" dirty="0"/>
            </a:br>
            <a:r>
              <a:rPr lang="en-US" dirty="0"/>
              <a:t>die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levensbron</a:t>
            </a:r>
            <a:r>
              <a:rPr lang="en-US" dirty="0"/>
              <a:t> </a:t>
            </a:r>
            <a:r>
              <a:rPr lang="en-US" dirty="0" err="1"/>
              <a:t>bloed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.]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Afbeeldingsresultaat voor london 18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66850"/>
            <a:ext cx="6775006" cy="434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5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  Levels  </a:t>
            </a:r>
            <a:endParaRPr lang="nl-NL" sz="2200" b="1" u="sng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 b="1" dirty="0"/>
              <a:t>Tutorial level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 b="1" dirty="0"/>
              <a:t>The Underground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 b="1" dirty="0"/>
              <a:t>Streets of London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200" b="1" dirty="0"/>
              <a:t>Church of London</a:t>
            </a:r>
            <a:endParaRPr lang="nl-NL" sz="2200" b="1" dirty="0"/>
          </a:p>
        </p:txBody>
      </p:sp>
    </p:spTree>
    <p:extLst>
      <p:ext uri="{BB962C8B-B14F-4D97-AF65-F5344CB8AC3E}">
        <p14:creationId xmlns:p14="http://schemas.microsoft.com/office/powerpoint/2010/main" val="218915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Planning</a:t>
            </a:r>
            <a:endParaRPr lang="nl-NL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33" y="1600200"/>
            <a:ext cx="6347714" cy="3880773"/>
          </a:xfrm>
        </p:spPr>
        <p:txBody>
          <a:bodyPr/>
          <a:lstStyle/>
          <a:p>
            <a:r>
              <a:rPr lang="en-US" dirty="0"/>
              <a:t>4 sprints + </a:t>
            </a:r>
            <a:r>
              <a:rPr lang="en-US" dirty="0" err="1"/>
              <a:t>presentatie</a:t>
            </a:r>
            <a:r>
              <a:rPr lang="en-US" dirty="0"/>
              <a:t> sprint</a:t>
            </a:r>
          </a:p>
          <a:p>
            <a:endParaRPr lang="en-US" dirty="0"/>
          </a:p>
          <a:p>
            <a:r>
              <a:rPr lang="en-US" dirty="0"/>
              <a:t>Uren </a:t>
            </a:r>
            <a:r>
              <a:rPr lang="en-US" dirty="0" err="1"/>
              <a:t>registratie</a:t>
            </a:r>
            <a:r>
              <a:rPr lang="en-US" dirty="0"/>
              <a:t> </a:t>
            </a:r>
            <a:r>
              <a:rPr lang="en-US" dirty="0" err="1"/>
              <a:t>werd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les </a:t>
            </a:r>
            <a:r>
              <a:rPr lang="en-US" dirty="0" err="1"/>
              <a:t>bijgehouden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gebruikten</a:t>
            </a:r>
            <a:r>
              <a:rPr lang="en-US" dirty="0"/>
              <a:t> </a:t>
            </a:r>
            <a:r>
              <a:rPr lang="en-US" dirty="0" err="1"/>
              <a:t>trello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bijhouden</a:t>
            </a:r>
            <a:r>
              <a:rPr lang="en-US" dirty="0"/>
              <a:t> van de planning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29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u="sng" dirty="0"/>
              <a:t>Planning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" y="1270000"/>
            <a:ext cx="8809558" cy="4148138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" y="1270000"/>
            <a:ext cx="2651990" cy="389415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" t="72" r="2308" b="-72"/>
          <a:stretch/>
        </p:blipFill>
        <p:spPr>
          <a:xfrm>
            <a:off x="4629999" y="1298575"/>
            <a:ext cx="2609001" cy="441642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" y="1270000"/>
            <a:ext cx="5681973" cy="513253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93" y="1270000"/>
            <a:ext cx="3221467" cy="9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u="sng" dirty="0"/>
              <a:t>Code structuur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Menustructuur:</a:t>
            </a:r>
          </a:p>
          <a:p>
            <a:pPr marL="0" indent="0">
              <a:buNone/>
            </a:pPr>
            <a:r>
              <a:rPr lang="nl-NL" sz="1200" dirty="0" err="1"/>
              <a:t>Main</a:t>
            </a:r>
            <a:r>
              <a:rPr lang="nl-NL" sz="1200" dirty="0"/>
              <a:t> Menu, </a:t>
            </a:r>
            <a:r>
              <a:rPr lang="nl-NL" sz="1200" dirty="0" err="1"/>
              <a:t>Ingame</a:t>
            </a:r>
            <a:r>
              <a:rPr lang="nl-NL" sz="1200" dirty="0"/>
              <a:t> Menu</a:t>
            </a:r>
          </a:p>
          <a:p>
            <a:pPr marL="0" indent="0">
              <a:buNone/>
            </a:pPr>
            <a:r>
              <a:rPr lang="nl-NL" dirty="0" err="1"/>
              <a:t>Player</a:t>
            </a:r>
            <a:r>
              <a:rPr lang="nl-NL" dirty="0"/>
              <a:t>:</a:t>
            </a:r>
          </a:p>
          <a:p>
            <a:pPr marL="0" indent="0">
              <a:buNone/>
            </a:pPr>
            <a:r>
              <a:rPr lang="nl-NL" sz="1200" dirty="0"/>
              <a:t>Combat, </a:t>
            </a:r>
            <a:r>
              <a:rPr lang="nl-NL" sz="1200" dirty="0" err="1"/>
              <a:t>Movement</a:t>
            </a:r>
            <a:r>
              <a:rPr lang="nl-NL" sz="1200" dirty="0"/>
              <a:t>, Camera system, </a:t>
            </a:r>
            <a:r>
              <a:rPr lang="nl-NL" sz="1200" dirty="0" err="1"/>
              <a:t>Stats</a:t>
            </a:r>
            <a:r>
              <a:rPr lang="nl-NL" sz="1200" dirty="0"/>
              <a:t>, Combo System</a:t>
            </a:r>
          </a:p>
          <a:p>
            <a:pPr marL="0" indent="0">
              <a:buNone/>
            </a:pPr>
            <a:r>
              <a:rPr lang="nl-NL" dirty="0"/>
              <a:t>Game Manager:</a:t>
            </a:r>
          </a:p>
          <a:p>
            <a:pPr marL="0" indent="0">
              <a:buNone/>
            </a:pPr>
            <a:r>
              <a:rPr lang="nl-NL" sz="1200" dirty="0" err="1"/>
              <a:t>XmlManager</a:t>
            </a:r>
            <a:r>
              <a:rPr lang="nl-NL" sz="1200" dirty="0"/>
              <a:t>, Game </a:t>
            </a:r>
            <a:r>
              <a:rPr lang="nl-NL" sz="1200" dirty="0" err="1"/>
              <a:t>References</a:t>
            </a:r>
            <a:r>
              <a:rPr lang="nl-NL" sz="1200" dirty="0"/>
              <a:t> Script</a:t>
            </a:r>
          </a:p>
          <a:p>
            <a:pPr marL="0" indent="0">
              <a:buNone/>
            </a:pPr>
            <a:r>
              <a:rPr lang="nl-NL" dirty="0" err="1"/>
              <a:t>Enemies</a:t>
            </a:r>
            <a:r>
              <a:rPr lang="nl-NL" dirty="0"/>
              <a:t>:</a:t>
            </a:r>
          </a:p>
          <a:p>
            <a:pPr marL="0" indent="0">
              <a:buNone/>
            </a:pPr>
            <a:r>
              <a:rPr lang="nl-NL" sz="1200" dirty="0" err="1"/>
              <a:t>Enemy</a:t>
            </a:r>
            <a:r>
              <a:rPr lang="nl-NL" sz="1200" dirty="0"/>
              <a:t> Base Class</a:t>
            </a:r>
          </a:p>
          <a:p>
            <a:pPr marL="0" indent="0">
              <a:buNone/>
            </a:pPr>
            <a:r>
              <a:rPr lang="nl-NL" dirty="0"/>
              <a:t>Environment:</a:t>
            </a:r>
          </a:p>
          <a:p>
            <a:pPr marL="0" indent="0">
              <a:buNone/>
            </a:pPr>
            <a:r>
              <a:rPr lang="nl-NL" sz="1200" dirty="0"/>
              <a:t>Hint Script, Level </a:t>
            </a:r>
            <a:r>
              <a:rPr lang="nl-NL" sz="1200" dirty="0" err="1"/>
              <a:t>transitions</a:t>
            </a:r>
            <a:r>
              <a:rPr lang="nl-NL" sz="1200" dirty="0"/>
              <a:t>, </a:t>
            </a:r>
            <a:r>
              <a:rPr lang="nl-NL" sz="1200" dirty="0" err="1"/>
              <a:t>Interactables</a:t>
            </a:r>
            <a:endParaRPr lang="nl-NL" sz="1200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979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57200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sz="4000" u="sng" dirty="0" err="1"/>
              <a:t>Organisatie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70000"/>
            <a:ext cx="6347714" cy="5334000"/>
          </a:xfrm>
        </p:spPr>
        <p:txBody>
          <a:bodyPr/>
          <a:lstStyle/>
          <a:p>
            <a:r>
              <a:rPr lang="en-US" dirty="0"/>
              <a:t>Naming conventions: SOORT-LEVEL-NAAM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Bijv</a:t>
            </a:r>
            <a:r>
              <a:rPr lang="en-US" dirty="0"/>
              <a:t>:  3d-TUT-GATE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Repository: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Semi </a:t>
            </a:r>
            <a:r>
              <a:rPr lang="en-US" dirty="0" err="1"/>
              <a:t>realistische</a:t>
            </a:r>
            <a:r>
              <a:rPr lang="en-US" dirty="0"/>
              <a:t> art style</a:t>
            </a:r>
          </a:p>
          <a:p>
            <a:endParaRPr lang="en-US" dirty="0"/>
          </a:p>
          <a:p>
            <a:r>
              <a:rPr lang="en-US" dirty="0"/>
              <a:t>Polycount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Environment: zo </a:t>
            </a:r>
            <a:r>
              <a:rPr lang="en-US" sz="1400" dirty="0" err="1"/>
              <a:t>laag</a:t>
            </a:r>
            <a:r>
              <a:rPr lang="en-US" sz="1400" dirty="0"/>
              <a:t> </a:t>
            </a:r>
            <a:r>
              <a:rPr lang="en-US" sz="1400" dirty="0" err="1"/>
              <a:t>mogelijk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Characters:    25k Tris</a:t>
            </a:r>
          </a:p>
          <a:p>
            <a:r>
              <a:rPr lang="en-US" dirty="0"/>
              <a:t>Texture Resolution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	</a:t>
            </a:r>
            <a:r>
              <a:rPr lang="en-US" sz="1400" dirty="0"/>
              <a:t>Environment: 512 x 512 – 1024 x 1024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  Characters:  2K textures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389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Design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" t="25185" r="1545" b="-5563"/>
          <a:stretch/>
        </p:blipFill>
        <p:spPr>
          <a:xfrm>
            <a:off x="609599" y="1600200"/>
            <a:ext cx="7391400" cy="2970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76299" y="4684163"/>
            <a:ext cx="6857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versie</a:t>
            </a:r>
            <a:r>
              <a:rPr lang="en-US" dirty="0"/>
              <a:t> van het tutorial level design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Hiermee</a:t>
            </a:r>
            <a:r>
              <a:rPr lang="en-US" dirty="0"/>
              <a:t> </a:t>
            </a:r>
            <a:r>
              <a:rPr lang="en-US" dirty="0" err="1"/>
              <a:t>konden</a:t>
            </a:r>
            <a:r>
              <a:rPr lang="en-US" dirty="0"/>
              <a:t> de artists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assetlijst</a:t>
            </a:r>
            <a:r>
              <a:rPr lang="en-US" dirty="0"/>
              <a:t> </a:t>
            </a:r>
            <a:r>
              <a:rPr lang="en-US" dirty="0" err="1"/>
              <a:t>samenstellen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67219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369</TotalTime>
  <Words>216</Words>
  <Application>Microsoft Office PowerPoint</Application>
  <PresentationFormat>On-screen Show (4:3)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Wingdings</vt:lpstr>
      <vt:lpstr>Wingdings 3</vt:lpstr>
      <vt:lpstr>Facet</vt:lpstr>
      <vt:lpstr>  Xeroderma  </vt:lpstr>
      <vt:lpstr>  Introduction  </vt:lpstr>
      <vt:lpstr>  Story of Xeroderma  </vt:lpstr>
      <vt:lpstr>  Levels  </vt:lpstr>
      <vt:lpstr>Planning</vt:lpstr>
      <vt:lpstr>Planning</vt:lpstr>
      <vt:lpstr>Code structuur</vt:lpstr>
      <vt:lpstr>Organisatie     </vt:lpstr>
      <vt:lpstr>Level Design</vt:lpstr>
      <vt:lpstr>Concept art </vt:lpstr>
      <vt:lpstr>Uitwerking concept art</vt:lpstr>
      <vt:lpstr>Character art </vt:lpstr>
      <vt:lpstr>Realisatie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Xeroderma The game</dc:title>
  <dc:creator>Tom van het Ende</dc:creator>
  <cp:lastModifiedBy>niek schlosser</cp:lastModifiedBy>
  <cp:revision>54</cp:revision>
  <dcterms:created xsi:type="dcterms:W3CDTF">2016-11-15T13:04:04Z</dcterms:created>
  <dcterms:modified xsi:type="dcterms:W3CDTF">2016-11-21T13:36:46Z</dcterms:modified>
</cp:coreProperties>
</file>